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3060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1FB58-C077-4606-84DF-273CD6C231F5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D4B15-BD49-49B0-9203-7AB9146E41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73002-D901-473A-B56C-75041CC2DD5A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BE1A8-A184-4DA6-83F5-77E7A1D021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94510-54B5-4DC2-827D-B24659383161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404B-95C5-4C89-A78D-13446134277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7A641-00DB-43BA-8B25-44FFF1D599FD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6FC92-503A-4F40-9472-73EBCDE354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E734C-D5DC-4F0E-8897-08650F031C41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D5708-9DEC-407A-905E-FD8437FBE99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8917D-B791-45FA-AC40-9A89CF1460F6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ED61D-A76E-49B1-BCED-D16176261D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154CE-FBD2-4C15-9E2A-F0785AE812F1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32BBA-98F6-48FB-8793-DB3D6AE24D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C1DA0-C5C5-46AE-8EB9-FE1E660774B8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92B24-C069-495F-80FA-46C40383A7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1A6EA-A792-4792-8F7F-3EABA597B8AE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4E65A-3708-46FE-AFEA-63BF4953CA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83B48-9388-4C6A-B8A0-1BABB523E02B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7588F-668C-40F7-93F4-CAF2FD16B9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DF353-9679-4B49-9D49-3AE6B3B33FD2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3AE25-36F6-4EE7-9D4B-AE0D2803D23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498AEC6-7EBD-46E5-89CC-EEC1D37E5744}" type="datetimeFigureOut">
              <a:rPr lang="en-GB"/>
              <a:pPr>
                <a:defRPr/>
              </a:pPr>
              <a:t>22/07/2026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338577-0505-4896-91B5-648D145572B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696" y="2587484"/>
            <a:ext cx="5832648" cy="306463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n-GB" sz="2800" dirty="0">
                <a:latin typeface="Avenir LT Std 35 Light" pitchFamily="34" charset="0"/>
              </a:rPr>
            </a:br>
            <a:r>
              <a:rPr lang="en-GB" sz="2800" dirty="0">
                <a:latin typeface="Avenir LT Std 35 Light" pitchFamily="34" charset="0"/>
              </a:rPr>
              <a:t> </a:t>
            </a:r>
            <a:br>
              <a:rPr lang="en-GB" sz="2800" dirty="0">
                <a:latin typeface="Avenir LT Std 35 Light" pitchFamily="34" charset="0"/>
              </a:rPr>
            </a:br>
            <a:r>
              <a:rPr lang="en-GB" sz="3600" b="1" dirty="0">
                <a:latin typeface="Avenir LT Std 35 Light" pitchFamily="34" charset="0"/>
              </a:rPr>
              <a:t>Christmas Lunch</a:t>
            </a:r>
            <a:br>
              <a:rPr lang="en-GB" sz="3600" b="1" dirty="0">
                <a:latin typeface="Avenir LT Std 35 Light" pitchFamily="34" charset="0"/>
              </a:rPr>
            </a:br>
            <a:br>
              <a:rPr lang="en-GB" sz="2000" b="1" dirty="0">
                <a:latin typeface="Avenir LT Std 35 Light" pitchFamily="34" charset="0"/>
              </a:rPr>
            </a:br>
            <a:r>
              <a:rPr lang="en-GB" sz="2000" b="1" dirty="0">
                <a:latin typeface="Avenir LT Std 35 Light" pitchFamily="34" charset="0"/>
              </a:rPr>
              <a:t>Roast Turkey served with Pigs in Blankets and Gravy</a:t>
            </a:r>
            <a:br>
              <a:rPr lang="en-GB" sz="2000" b="1" dirty="0">
                <a:latin typeface="Avenir LT Std 35 Light" pitchFamily="34" charset="0"/>
              </a:rPr>
            </a:br>
            <a:r>
              <a:rPr lang="en-GB" sz="1050" b="1" i="1" dirty="0">
                <a:solidFill>
                  <a:srgbClr val="FF0000"/>
                </a:solidFill>
                <a:latin typeface="Avenir LT Std 35 Light" pitchFamily="34" charset="0"/>
              </a:rPr>
              <a:t>(allergens – gluten, sulphur</a:t>
            </a:r>
            <a:r>
              <a:rPr lang="en-GB" sz="1050" b="1" i="1" dirty="0">
                <a:latin typeface="Avenir LT Std 35 Light" pitchFamily="34" charset="0"/>
              </a:rPr>
              <a:t>)</a:t>
            </a:r>
            <a:br>
              <a:rPr lang="en-GB" sz="1050" b="1" i="1" dirty="0">
                <a:latin typeface="Avenir LT Std 35 Light" pitchFamily="34" charset="0"/>
              </a:rPr>
            </a:br>
            <a:r>
              <a:rPr lang="en-GB" sz="2000" b="1" dirty="0">
                <a:latin typeface="Avenir LT Std 35 Light" pitchFamily="34" charset="0"/>
              </a:rPr>
              <a:t>or </a:t>
            </a:r>
            <a:br>
              <a:rPr lang="en-GB" sz="2000" b="1" dirty="0">
                <a:latin typeface="Avenir LT Std 35 Light" pitchFamily="34" charset="0"/>
              </a:rPr>
            </a:br>
            <a:r>
              <a:rPr lang="en-GB" sz="2000" b="1" dirty="0">
                <a:latin typeface="Avenir LT Std 35 Light" pitchFamily="34" charset="0"/>
              </a:rPr>
              <a:t> Quorn Chicken</a:t>
            </a:r>
            <a:r>
              <a:rPr lang="it-IT" sz="2000" b="1" dirty="0">
                <a:latin typeface="Avenir LT Std 35 Light" pitchFamily="34" charset="0"/>
              </a:rPr>
              <a:t> served with a Vegetable Sausage and Gravy</a:t>
            </a:r>
            <a:br>
              <a:rPr lang="it-IT" sz="2000" b="1" dirty="0">
                <a:latin typeface="Avenir LT Std 35 Light" pitchFamily="34" charset="0"/>
              </a:rPr>
            </a:br>
            <a:r>
              <a:rPr lang="it-IT" sz="1050" b="1" i="1" dirty="0">
                <a:solidFill>
                  <a:srgbClr val="FF0000"/>
                </a:solidFill>
                <a:latin typeface="Avenir LT Std 35 Light" pitchFamily="34" charset="0"/>
              </a:rPr>
              <a:t>(allergens – egg, gluten,celery</a:t>
            </a:r>
            <a:r>
              <a:rPr lang="it-IT" sz="1050" b="1" i="1" dirty="0">
                <a:latin typeface="Avenir LT Std 35 Light" pitchFamily="34" charset="0"/>
              </a:rPr>
              <a:t>)</a:t>
            </a:r>
            <a:br>
              <a:rPr lang="it-IT" sz="1050" b="1" i="1" dirty="0">
                <a:latin typeface="Avenir LT Std 35 Light" pitchFamily="34" charset="0"/>
              </a:rPr>
            </a:br>
            <a:br>
              <a:rPr lang="it-IT" sz="2000" b="1" dirty="0">
                <a:latin typeface="Avenir LT Std 35 Light" pitchFamily="34" charset="0"/>
              </a:rPr>
            </a:br>
            <a:r>
              <a:rPr lang="en-GB" sz="2000" b="1" dirty="0">
                <a:latin typeface="Avenir LT Std 35 Light" pitchFamily="34" charset="0"/>
              </a:rPr>
              <a:t>Crispy Roast Potatoes</a:t>
            </a:r>
            <a:br>
              <a:rPr lang="en-GB" sz="2000" b="1" dirty="0">
                <a:latin typeface="Avenir LT Std 35 Light" pitchFamily="34" charset="0"/>
              </a:rPr>
            </a:br>
            <a:r>
              <a:rPr lang="en-GB" sz="2000" b="1" dirty="0">
                <a:latin typeface="Avenir LT Std 35 Light" pitchFamily="34" charset="0"/>
              </a:rPr>
              <a:t>Garden </a:t>
            </a:r>
            <a:r>
              <a:rPr lang="en-GB" sz="2000" b="1">
                <a:latin typeface="Avenir LT Std 35 Light" pitchFamily="34" charset="0"/>
              </a:rPr>
              <a:t>Peas and Carrots</a:t>
            </a:r>
            <a:br>
              <a:rPr lang="en-GB" sz="2000" b="1" dirty="0">
                <a:latin typeface="Avenir LT Std 35 Light" pitchFamily="34" charset="0"/>
              </a:rPr>
            </a:br>
            <a:br>
              <a:rPr lang="en-GB" sz="2000" b="1" dirty="0">
                <a:latin typeface="Avenir LT Std 35 Light" pitchFamily="34" charset="0"/>
              </a:rPr>
            </a:br>
            <a:r>
              <a:rPr lang="en-GB" sz="2800" b="1" dirty="0">
                <a:latin typeface="Avenir LT Std 35 Light" pitchFamily="34" charset="0"/>
              </a:rPr>
              <a:t>Dessert </a:t>
            </a:r>
            <a:br>
              <a:rPr lang="en-GB" sz="2000" b="1" dirty="0">
                <a:latin typeface="Avenir LT Std 35 Light" pitchFamily="34" charset="0"/>
              </a:rPr>
            </a:br>
            <a:br>
              <a:rPr lang="en-GB" sz="2000" b="1" dirty="0">
                <a:latin typeface="Avenir LT Std 35 Light" pitchFamily="34" charset="0"/>
              </a:rPr>
            </a:br>
            <a:r>
              <a:rPr lang="en-GB" sz="2000" b="1" dirty="0">
                <a:latin typeface="Avenir LT Std 35 Light" pitchFamily="34" charset="0"/>
              </a:rPr>
              <a:t> Christmas </a:t>
            </a:r>
            <a:r>
              <a:rPr lang="en-GB" sz="2000" b="1">
                <a:latin typeface="Avenir LT Std 35 Light" pitchFamily="34" charset="0"/>
              </a:rPr>
              <a:t>Ice Cream Log </a:t>
            </a:r>
            <a:r>
              <a:rPr lang="en-GB" sz="1200" b="1" dirty="0">
                <a:solidFill>
                  <a:srgbClr val="FF0000"/>
                </a:solidFill>
                <a:latin typeface="Avenir LT Std 35 Light" pitchFamily="34" charset="0"/>
              </a:rPr>
              <a:t>Milk</a:t>
            </a:r>
            <a:br>
              <a:rPr lang="en-GB" sz="1050" b="1" i="1" dirty="0">
                <a:solidFill>
                  <a:srgbClr val="FF0000"/>
                </a:solidFill>
                <a:latin typeface="Avenir LT Std 35 Light" pitchFamily="34" charset="0"/>
              </a:rPr>
            </a:br>
            <a:r>
              <a:rPr lang="en-GB" sz="2000" b="1" dirty="0">
                <a:latin typeface="Avenir LT Std 35 Light" pitchFamily="34" charset="0"/>
              </a:rPr>
              <a:t>or </a:t>
            </a:r>
            <a:br>
              <a:rPr lang="en-GB" sz="2000" b="1" dirty="0">
                <a:latin typeface="Avenir LT Std 35 Light" pitchFamily="34" charset="0"/>
              </a:rPr>
            </a:br>
            <a:r>
              <a:rPr lang="en-GB" sz="2000" b="1" dirty="0">
                <a:latin typeface="Avenir LT Std 35 Light" pitchFamily="34" charset="0"/>
              </a:rPr>
              <a:t>Fruit and Yoghurt </a:t>
            </a:r>
            <a:br>
              <a:rPr lang="en-GB" sz="2000" b="1" dirty="0">
                <a:latin typeface="Avenir LT Std 35 Light" pitchFamily="34" charset="0"/>
              </a:rPr>
            </a:br>
            <a:r>
              <a:rPr lang="en-GB" sz="1050" b="1" i="1" dirty="0">
                <a:solidFill>
                  <a:srgbClr val="FF0000"/>
                </a:solidFill>
                <a:latin typeface="Avenir LT Std 35 Light" pitchFamily="34" charset="0"/>
              </a:rPr>
              <a:t>(allergens – Milk)</a:t>
            </a:r>
            <a:br>
              <a:rPr lang="en-GB" sz="1050" b="1" i="1" dirty="0">
                <a:solidFill>
                  <a:srgbClr val="FF0000"/>
                </a:solidFill>
                <a:latin typeface="Avenir LT Std 35 Light" pitchFamily="34" charset="0"/>
              </a:rPr>
            </a:br>
            <a:endParaRPr lang="en-GB" sz="1050" b="1" i="1" dirty="0">
              <a:solidFill>
                <a:srgbClr val="FF0000"/>
              </a:solidFill>
              <a:latin typeface="Avenir LT Std 35 Light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81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 LT Std 35 Light</vt:lpstr>
      <vt:lpstr>Calibri</vt:lpstr>
      <vt:lpstr>Office Theme</vt:lpstr>
      <vt:lpstr>   Christmas Lunch  Roast Turkey served with Pigs in Blankets and Gravy (allergens – gluten, sulphur) or   Quorn Chicken served with a Vegetable Sausage and Gravy (allergens – egg, gluten,celery)  Crispy Roast Potatoes Garden Peas and Carrots  Dessert    Christmas Ice Cream Log Milk or  Fruit and Yoghurt  (allergens – Milk) </vt:lpstr>
    </vt:vector>
  </TitlesOfParts>
  <Company>WSHGroup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Lunch   Roast Turkey served with chipolata sausage, sage and onion stuffing Gravy and cranberry sauce.  or  Spinach, Feta Cheese &amp; Cherry Tomato Filo Parcel With Tomato &amp; Basil Sauce   Vegetables  Roasted Potatoes Garden Peas &amp; Carrots   Dessert  Festive Cake  &amp; Chocolate Sauce</dc:title>
  <dc:creator>Michelle DaRocha</dc:creator>
  <cp:lastModifiedBy>Carly Ottery</cp:lastModifiedBy>
  <cp:revision>36</cp:revision>
  <cp:lastPrinted>2019-10-18T09:50:30Z</cp:lastPrinted>
  <dcterms:created xsi:type="dcterms:W3CDTF">2011-09-14T19:55:38Z</dcterms:created>
  <dcterms:modified xsi:type="dcterms:W3CDTF">2026-07-22T12:20:37Z</dcterms:modified>
</cp:coreProperties>
</file>